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EB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17"/>
    <p:restoredTop sz="94668"/>
  </p:normalViewPr>
  <p:slideViewPr>
    <p:cSldViewPr snapToGrid="0">
      <p:cViewPr varScale="1">
        <p:scale>
          <a:sx n="105" d="100"/>
          <a:sy n="105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EAA18-6856-9352-E65A-5622499F52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FFEC2-7037-6C29-F86E-F6D4CFBA6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84195-FEC3-8F7B-3CE1-D3E8F84F2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32866-6D1A-27B2-3C18-4D75175E6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F113A-7251-37C4-2B3D-7E91DE222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44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30176-9BE2-F511-C9A4-95B08E45F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48880-76F6-B274-753F-2551EC545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7EFE8-2E29-95AF-E879-DF225648D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D744A-7794-5F68-7E67-603C7D93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4BE92-FF7D-47C4-0F2B-9504FBD72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55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F70754-955D-389C-0A0D-AD3B7015D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8D956C-1F2A-ABD8-E553-5A43B89D0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FB264D-1FB1-7BC4-1B66-CF365292E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65E7F-3CD4-0A97-5F22-57D862947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7C3A3-69AF-B47E-450C-D259AD681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83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FFAF-DE0B-7D83-9FB7-27B1B03F5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CF045-B22A-735F-17C2-CC7A34F82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E6D7C-C360-31F5-FEB3-9C979AF71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D7228-CEE7-F355-6E50-DF1489162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47F0B-271A-2EF8-DDF8-7AB04F610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54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DC30D-2D3F-4837-E2D4-549B9A236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F7B2E-F0DB-48D8-420C-8F2692EB6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01116-8EA9-2900-CF5B-963FBAB02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54098-B16D-506B-E26B-AB2D2643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720B6-5B56-4CBA-B9B1-C314FE02C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949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BD2F-33C6-521A-1221-0C97FB094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DBF60-E6BD-9E0D-8962-58BDAA09C6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9EB86-EE90-37F1-478A-A2BB0A215B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6DF33A-E868-98C0-296D-57B4D776A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3BF0C3-7297-B72F-2DE6-5AC3272D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AD3D8-DF7D-A84C-FA71-1E43AB12A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72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2B504-2D7E-8621-BD60-FCBCFDDB4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14E9F-D654-251A-4E2D-6C6C239AA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45D27-4025-E752-75EF-389E4F70B8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01F254-855A-2F53-D9BE-CCB1D9866A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7EBF47-C543-A54A-D62A-76B705CF1A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4A2D43-4A93-B79F-D932-A67991CF9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E38641-CACD-D3F5-4229-40446F13B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898960-2185-546F-975C-448C189FA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53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F9307-385D-FF39-F8A6-E9A9A064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581687-611A-092E-0846-97D37CF64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AEA2FD-AE75-03E0-DAD4-E7FF3DC21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53F9DA-A209-F446-D0FA-E2A9440E7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804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95831D-5895-4179-2FD6-D45F59569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3818BE-1A9C-0E90-7C30-9640A5E3E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1F698-C5DD-A009-D659-6459D7C9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970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004D9-858C-A3A1-B001-D503A8E0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0BA8B-83D7-1E4C-27AA-EF3DDB11A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0A5600-351A-9EC9-B207-E4B61A1C7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ED4710-44BE-5435-F94A-BAA8A23B4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580F45-9BE1-6507-D924-AA19CE11F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74F56-782D-DC78-5AA9-9CA85C12E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73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5CC0B-3032-BBF1-27DA-AC9D56B46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34C02-F5E2-899D-F51D-8795B5762B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AAC697-D67A-9A75-2A95-BC7266BDF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0ABA4-F26F-182D-7AD4-96A58975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7602C-6006-4C03-CC27-3C91EC77E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A5446-2AC5-B358-D57B-82DC35523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731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3DD3F5-CD61-CCC8-11A3-3EC842A30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D1660B-CC39-7D3A-BB1D-B61A70D75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C3B95-E302-02D6-AC6F-D40202DB9A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1D0EC-A83B-074E-8D84-2EB18B7092EC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1A3E0-A7E3-819C-A63A-AF98204F14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A54E2-2C35-A672-55C4-F1932967E7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8B050-3869-B846-A96D-A8761F100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304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F23E2B-3597-4645-C5F3-E8693000F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0" y="1943100"/>
            <a:ext cx="56896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003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438248-2F44-C324-5B57-AA4D8F8A1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00" y="1936750"/>
            <a:ext cx="53594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851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7282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4247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10EFD7-E0B9-8F90-E0CD-7A89637D2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0" y="1955800"/>
            <a:ext cx="56896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339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7324C0-273B-D1A4-1064-35316878E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650" y="1885950"/>
            <a:ext cx="56007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8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2AF60B-73B0-58ED-EF4A-0C67C52FD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1892300"/>
            <a:ext cx="56388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969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4058BC-C4E4-3FB2-0D57-B5477D9ED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350" y="1968500"/>
            <a:ext cx="55753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108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DA71A5-BAC6-5B25-CA69-FF40BB587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650" y="1911350"/>
            <a:ext cx="53467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201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675507-D7D7-2007-E3A2-69780C53A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200" y="1962150"/>
            <a:ext cx="54356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355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D60029-7DD6-2926-F884-980D58A13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700" y="1936750"/>
            <a:ext cx="55626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57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BBD1D9-F480-1F3E-46B6-238A5876D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250" y="1930400"/>
            <a:ext cx="56515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67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0</Words>
  <Application>Microsoft Macintosh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</dc:creator>
  <cp:keywords/>
  <dc:description/>
  <cp:lastModifiedBy>a</cp:lastModifiedBy>
  <cp:revision>3</cp:revision>
  <dcterms:created xsi:type="dcterms:W3CDTF">2026-02-08T07:20:05Z</dcterms:created>
  <dcterms:modified xsi:type="dcterms:W3CDTF">2026-02-09T12:44:10Z</dcterms:modified>
  <cp:category/>
</cp:coreProperties>
</file>

<file path=docProps/thumbnail.jpeg>
</file>